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68" r:id="rId2"/>
  </p:sldMasterIdLst>
  <p:notesMasterIdLst>
    <p:notesMasterId r:id="rId7"/>
  </p:notesMasterIdLst>
  <p:handoutMasterIdLst>
    <p:handoutMasterId r:id="rId8"/>
  </p:handoutMasterIdLst>
  <p:sldIdLst>
    <p:sldId id="257" r:id="rId3"/>
    <p:sldId id="265" r:id="rId4"/>
    <p:sldId id="264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C8393-A4BE-1B4B-8B2C-509509AD5D6E}" type="datetimeFigureOut">
              <a:rPr lang="es-ES" smtClean="0"/>
              <a:t>08/03/14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91AEBE-3E04-8140-8107-E496670BD7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883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57CA1-C855-F64C-BCB4-073E1AE8D0CB}" type="datetimeFigureOut">
              <a:rPr lang="es-ES" smtClean="0"/>
              <a:t>08/03/14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A975B-3B45-6B44-8B7B-340906FCA43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086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746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59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1806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314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6" Type="http://schemas.openxmlformats.org/officeDocument/2006/relationships/oleObject" Target="Macintosh%20HD:Users:CEstrada:Documents:PROYECTOS:PROYECTOS%202010:LABORATORIO%20NACIONAL-SCSQS%201:Informes:2010:Informe%20Final:Informe%20Final%20LNSCSQS%202010%20vf.doc!OLE_LINK12" TargetMode="External"/><Relationship Id="rId7" Type="http://schemas.openxmlformats.org/officeDocument/2006/relationships/image" Target="../media/image1.png"/><Relationship Id="rId8" Type="http://schemas.openxmlformats.org/officeDocument/2006/relationships/oleObject" Target="Macintosh%20HD:Users:CEstrada:Documents:PROYECTOS:PROYECTOS%202010:LABORATORIO%20NACIONAL-SCSQS%201:Informes:2010:Informe%20Final:Informe%20Final%20LNSCSQS%202010%20vf.doc!OLE_LINK10" TargetMode="External"/><Relationship Id="rId9" Type="http://schemas.openxmlformats.org/officeDocument/2006/relationships/image" Target="../media/image2.png"/><Relationship Id="rId10" Type="http://schemas.openxmlformats.org/officeDocument/2006/relationships/image" Target="../media/image4.emf"/><Relationship Id="rId11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6" Type="http://schemas.openxmlformats.org/officeDocument/2006/relationships/oleObject" Target="Macintosh%20HD:Users:CEstrada:Documents:PROYECTOS:PROYECTOS%202010:LABORATORIO%20NACIONAL-SCSQS%201:Informes:2010:Informe%20Final:Informe%20Final%20LNSCSQS%202010%20vf.doc!OLE_LINK12" TargetMode="External"/><Relationship Id="rId7" Type="http://schemas.openxmlformats.org/officeDocument/2006/relationships/image" Target="../media/image1.png"/><Relationship Id="rId8" Type="http://schemas.openxmlformats.org/officeDocument/2006/relationships/oleObject" Target="Macintosh%20HD:Users:CEstrada:Documents:PROYECTOS:PROYECTOS%202010:LABORATORIO%20NACIONAL-SCSQS%201:Informes:2010:Informe%20Final:Informe%20Final%20LNSCSQS%202010%20vf.doc!OLE_LINK10" TargetMode="External"/><Relationship Id="rId9" Type="http://schemas.openxmlformats.org/officeDocument/2006/relationships/image" Target="../media/image2.png"/><Relationship Id="rId10" Type="http://schemas.openxmlformats.org/officeDocument/2006/relationships/image" Target="../media/image4.emf"/><Relationship Id="rId11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cto 8"/>
          <p:cNvCxnSpPr>
            <a:cxnSpLocks noChangeShapeType="1"/>
          </p:cNvCxnSpPr>
          <p:nvPr/>
        </p:nvCxnSpPr>
        <p:spPr bwMode="auto">
          <a:xfrm>
            <a:off x="0" y="714363"/>
            <a:ext cx="8585200" cy="1587"/>
          </a:xfrm>
          <a:prstGeom prst="line">
            <a:avLst/>
          </a:prstGeom>
          <a:noFill/>
          <a:ln w="38100" cap="rnd">
            <a:solidFill>
              <a:srgbClr val="FFB90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Estrella de 16 puntas 11"/>
          <p:cNvSpPr/>
          <p:nvPr/>
        </p:nvSpPr>
        <p:spPr bwMode="auto">
          <a:xfrm>
            <a:off x="8661443" y="562769"/>
            <a:ext cx="304800" cy="304800"/>
          </a:xfrm>
          <a:prstGeom prst="star16">
            <a:avLst/>
          </a:prstGeom>
          <a:gradFill flip="none" rotWithShape="1">
            <a:gsLst>
              <a:gs pos="40000">
                <a:srgbClr val="FFA51D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gradFill flip="none" rotWithShape="1">
              <a:gsLst>
                <a:gs pos="49000">
                  <a:srgbClr val="FFCF02"/>
                </a:gs>
                <a:gs pos="100000">
                  <a:srgbClr val="FFFFFF"/>
                </a:gs>
                <a:gs pos="91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lnSpc>
                <a:spcPct val="4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solidFill>
                <a:prstClr val="black"/>
              </a:solidFill>
              <a:latin typeface="Times New Roman" pitchFamily="16" charset="0"/>
            </a:endParaRPr>
          </a:p>
        </p:txBody>
      </p:sp>
      <p:pic>
        <p:nvPicPr>
          <p:cNvPr id="17" name="14 Image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694" y="354305"/>
            <a:ext cx="2195736" cy="554415"/>
          </a:xfrm>
          <a:prstGeom prst="rect">
            <a:avLst/>
          </a:prstGeom>
        </p:spPr>
      </p:pic>
      <p:graphicFrame>
        <p:nvGraphicFramePr>
          <p:cNvPr id="18" name="13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835654"/>
              </p:ext>
            </p:extLst>
          </p:nvPr>
        </p:nvGraphicFramePr>
        <p:xfrm>
          <a:off x="1339919" y="6034702"/>
          <a:ext cx="640016" cy="696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Documento" r:id="rId6" imgW="863568" imgH="939765" progId="Word.Document.12">
                  <p:link updateAutomatic="1"/>
                </p:oleObj>
              </mc:Choice>
              <mc:Fallback>
                <p:oleObj name="Documento" r:id="rId6" imgW="863568" imgH="939765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919" y="6034702"/>
                        <a:ext cx="640016" cy="6965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5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29035929"/>
              </p:ext>
            </p:extLst>
          </p:nvPr>
        </p:nvGraphicFramePr>
        <p:xfrm>
          <a:off x="759095" y="6106656"/>
          <a:ext cx="547189" cy="547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Documento" r:id="rId8" imgW="965164" imgH="965164" progId="Word.Document.12">
                  <p:link updateAutomatic="1"/>
                </p:oleObj>
              </mc:Choice>
              <mc:Fallback>
                <p:oleObj name="Documento" r:id="rId8" imgW="965164" imgH="965164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095" y="6106656"/>
                        <a:ext cx="547189" cy="54718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n 5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32177" y="6083082"/>
            <a:ext cx="530158" cy="594954"/>
          </a:xfrm>
          <a:prstGeom prst="rect">
            <a:avLst/>
          </a:prstGeom>
        </p:spPr>
      </p:pic>
      <p:pic>
        <p:nvPicPr>
          <p:cNvPr id="13" name="Picture 1" descr="1398457_376631309137913_1046359522_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12857" r="21428" b="22858"/>
          <a:stretch>
            <a:fillRect/>
          </a:stretch>
        </p:blipFill>
        <p:spPr bwMode="auto">
          <a:xfrm>
            <a:off x="7826723" y="6034702"/>
            <a:ext cx="1317277" cy="823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7" r:id="rId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cto 8"/>
          <p:cNvCxnSpPr>
            <a:cxnSpLocks noChangeShapeType="1"/>
          </p:cNvCxnSpPr>
          <p:nvPr/>
        </p:nvCxnSpPr>
        <p:spPr bwMode="auto">
          <a:xfrm>
            <a:off x="0" y="714363"/>
            <a:ext cx="8585200" cy="1587"/>
          </a:xfrm>
          <a:prstGeom prst="line">
            <a:avLst/>
          </a:prstGeom>
          <a:noFill/>
          <a:ln w="38100" cap="rnd">
            <a:solidFill>
              <a:srgbClr val="FFB90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Estrella de 16 puntas 11"/>
          <p:cNvSpPr/>
          <p:nvPr/>
        </p:nvSpPr>
        <p:spPr bwMode="auto">
          <a:xfrm>
            <a:off x="8661443" y="562769"/>
            <a:ext cx="304800" cy="304800"/>
          </a:xfrm>
          <a:prstGeom prst="star16">
            <a:avLst/>
          </a:prstGeom>
          <a:gradFill flip="none" rotWithShape="1">
            <a:gsLst>
              <a:gs pos="40000">
                <a:srgbClr val="FFA51D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 w="9525" cap="flat" cmpd="sng" algn="ctr">
            <a:gradFill flip="none" rotWithShape="1">
              <a:gsLst>
                <a:gs pos="49000">
                  <a:srgbClr val="FFCF02"/>
                </a:gs>
                <a:gs pos="100000">
                  <a:srgbClr val="FFFFFF"/>
                </a:gs>
                <a:gs pos="91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lnSpc>
                <a:spcPct val="4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solidFill>
                <a:prstClr val="black"/>
              </a:solidFill>
              <a:latin typeface="Times New Roman" pitchFamily="16" charset="0"/>
            </a:endParaRPr>
          </a:p>
        </p:txBody>
      </p:sp>
      <p:pic>
        <p:nvPicPr>
          <p:cNvPr id="17" name="14 Image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694" y="354305"/>
            <a:ext cx="2195736" cy="554415"/>
          </a:xfrm>
          <a:prstGeom prst="rect">
            <a:avLst/>
          </a:prstGeom>
        </p:spPr>
      </p:pic>
      <p:graphicFrame>
        <p:nvGraphicFramePr>
          <p:cNvPr id="18" name="13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341882673"/>
              </p:ext>
            </p:extLst>
          </p:nvPr>
        </p:nvGraphicFramePr>
        <p:xfrm>
          <a:off x="1339919" y="6034702"/>
          <a:ext cx="640016" cy="696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o" r:id="rId6" imgW="863568" imgH="939765" progId="Word.Document.12">
                  <p:link updateAutomatic="1"/>
                </p:oleObj>
              </mc:Choice>
              <mc:Fallback>
                <p:oleObj name="Documento" r:id="rId6" imgW="863568" imgH="939765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919" y="6034702"/>
                        <a:ext cx="640016" cy="69659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15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0426688"/>
              </p:ext>
            </p:extLst>
          </p:nvPr>
        </p:nvGraphicFramePr>
        <p:xfrm>
          <a:off x="759095" y="6106656"/>
          <a:ext cx="547189" cy="547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o" r:id="rId8" imgW="965164" imgH="965164" progId="Word.Document.12">
                  <p:link updateAutomatic="1"/>
                </p:oleObj>
              </mc:Choice>
              <mc:Fallback>
                <p:oleObj name="Documento" r:id="rId8" imgW="965164" imgH="965164" progId="Word.Documen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095" y="6106656"/>
                        <a:ext cx="547189" cy="54718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n 5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32177" y="6083082"/>
            <a:ext cx="530158" cy="594954"/>
          </a:xfrm>
          <a:prstGeom prst="rect">
            <a:avLst/>
          </a:prstGeom>
        </p:spPr>
      </p:pic>
      <p:pic>
        <p:nvPicPr>
          <p:cNvPr id="2049" name="Picture 1" descr="1398457_376631309137913_1046359522_o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12857" r="21428" b="22858"/>
          <a:stretch>
            <a:fillRect/>
          </a:stretch>
        </p:blipFill>
        <p:spPr bwMode="auto">
          <a:xfrm>
            <a:off x="7867264" y="6105397"/>
            <a:ext cx="1204166" cy="752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658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2163680"/>
            <a:ext cx="8229600" cy="150969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400" dirty="0" smtClean="0">
                <a:solidFill>
                  <a:srgbClr val="1F497D"/>
                </a:solidFill>
                <a:latin typeface="Arial Narrow"/>
                <a:cs typeface="Arial Narrow"/>
              </a:rPr>
              <a:t>Formato </a:t>
            </a:r>
            <a:r>
              <a:rPr lang="es-ES" sz="4400" dirty="0" smtClean="0">
                <a:solidFill>
                  <a:srgbClr val="1F497D"/>
                </a:solidFill>
                <a:latin typeface="Arial Narrow"/>
                <a:cs typeface="Arial Narrow"/>
              </a:rPr>
              <a:t>de presentaciones para proyectos asociados al </a:t>
            </a:r>
            <a:r>
              <a:rPr lang="es-ES" sz="4400" dirty="0" smtClean="0">
                <a:solidFill>
                  <a:srgbClr val="1F497D"/>
                </a:solidFill>
                <a:latin typeface="Arial Narrow"/>
                <a:cs typeface="Arial Narrow"/>
              </a:rPr>
              <a:t>LACYQS</a:t>
            </a:r>
          </a:p>
          <a:p>
            <a:pPr marL="0" lvl="0" indent="0" algn="ctr">
              <a:buNone/>
            </a:pPr>
            <a:r>
              <a:rPr lang="es-ES" sz="2400" dirty="0">
                <a:solidFill>
                  <a:srgbClr val="FF0000"/>
                </a:solidFill>
                <a:latin typeface="Arial Narrow"/>
                <a:cs typeface="Arial Narrow"/>
              </a:rPr>
              <a:t>Primera </a:t>
            </a:r>
            <a:r>
              <a:rPr lang="es-ES" sz="2400" dirty="0" smtClean="0">
                <a:solidFill>
                  <a:srgbClr val="FF0000"/>
                </a:solidFill>
                <a:latin typeface="Arial Narrow"/>
                <a:cs typeface="Arial Narrow"/>
              </a:rPr>
              <a:t>página: T</a:t>
            </a:r>
            <a:r>
              <a:rPr lang="es-ES" sz="2400" dirty="0" smtClean="0">
                <a:solidFill>
                  <a:srgbClr val="FF0000"/>
                </a:solidFill>
                <a:latin typeface="Arial Narrow"/>
                <a:cs typeface="Arial Narrow"/>
              </a:rPr>
              <a:t>itulo de la presentación</a:t>
            </a:r>
            <a:endParaRPr lang="es-ES" sz="2400" dirty="0">
              <a:solidFill>
                <a:srgbClr val="FF0000"/>
              </a:solidFill>
              <a:latin typeface="Arial Narrow"/>
              <a:cs typeface="Arial Narrow"/>
            </a:endParaRPr>
          </a:p>
          <a:p>
            <a:pPr marL="0" indent="0" algn="ctr">
              <a:buNone/>
            </a:pPr>
            <a:endParaRPr lang="es-ES" sz="4400" dirty="0" smtClean="0">
              <a:solidFill>
                <a:srgbClr val="1F497D"/>
              </a:solidFill>
              <a:latin typeface="Arial Narrow"/>
              <a:cs typeface="Arial Narrow"/>
            </a:endParaRPr>
          </a:p>
          <a:p>
            <a:pPr marL="0" indent="0" algn="ctr">
              <a:buNone/>
            </a:pPr>
            <a:endParaRPr lang="es-ES" sz="2800" dirty="0">
              <a:solidFill>
                <a:srgbClr val="1F497D"/>
              </a:solidFill>
              <a:latin typeface="Arial Narrow"/>
              <a:cs typeface="Arial Narrow"/>
            </a:endParaRPr>
          </a:p>
          <a:p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  <a:p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072399" y="5827588"/>
            <a:ext cx="2071602" cy="1030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uadroTexto 1"/>
          <p:cNvSpPr txBox="1"/>
          <p:nvPr/>
        </p:nvSpPr>
        <p:spPr>
          <a:xfrm>
            <a:off x="-1" y="12451"/>
            <a:ext cx="240312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Logo de la instituci</a:t>
            </a:r>
            <a:r>
              <a:rPr lang="es-MX" dirty="0" smtClean="0"/>
              <a:t>ón a la que pertenece el académico que hace la presentación.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571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1766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Con </a:t>
            </a: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el objetivo de vincular todos los proyectos relacionados al Laboratorio Nacional de Sistemas de Concentración Solar y Química Solar (LACYQS) se propone el formato incluido en esta presentación.</a:t>
            </a:r>
          </a:p>
          <a:p>
            <a:pPr marL="0" indent="0">
              <a:buNone/>
            </a:pP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Nótese que la hoja de presentación involucra los siguientes logos: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UNAM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UNISON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CONACYT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Y el logo de la institución local</a:t>
            </a:r>
          </a:p>
          <a:p>
            <a:endParaRPr lang="es-ES" sz="2800" dirty="0">
              <a:solidFill>
                <a:srgbClr val="1F497D"/>
              </a:solidFill>
              <a:latin typeface="Arial Narrow"/>
              <a:cs typeface="Arial Narrow"/>
            </a:endParaRPr>
          </a:p>
          <a:p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  <a:p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294967295"/>
          </p:nvPr>
        </p:nvSpPr>
        <p:spPr>
          <a:xfrm>
            <a:off x="7051522" y="6356350"/>
            <a:ext cx="607181" cy="365125"/>
          </a:xfrm>
          <a:prstGeom prst="rect">
            <a:avLst/>
          </a:prstGeom>
        </p:spPr>
        <p:txBody>
          <a:bodyPr/>
          <a:lstStyle/>
          <a:p>
            <a:pPr algn="r"/>
            <a:fld id="{F568A36B-36F6-4B29-A984-A2083DA66A53}" type="slidenum">
              <a:rPr lang="es-MX" smtClean="0">
                <a:solidFill>
                  <a:prstClr val="black"/>
                </a:solidFill>
                <a:latin typeface="Franklin Gothic Book"/>
              </a:rPr>
              <a:pPr algn="r"/>
              <a:t>2</a:t>
            </a:fld>
            <a:endParaRPr lang="es-MX" dirty="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23527" y="249042"/>
            <a:ext cx="65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FF0000"/>
                </a:solidFill>
              </a:rPr>
              <a:t>Segunda p</a:t>
            </a:r>
            <a:r>
              <a:rPr lang="es-MX" sz="2400" b="1" dirty="0" smtClean="0">
                <a:solidFill>
                  <a:srgbClr val="FF0000"/>
                </a:solidFill>
              </a:rPr>
              <a:t>ágina y siguientes </a:t>
            </a:r>
            <a:r>
              <a:rPr lang="es-MX" sz="2000" b="1" dirty="0" smtClean="0">
                <a:solidFill>
                  <a:srgbClr val="FF0000"/>
                </a:solidFill>
              </a:rPr>
              <a:t>(</a:t>
            </a:r>
            <a:r>
              <a:rPr lang="es-MX" sz="2000" b="1" dirty="0">
                <a:solidFill>
                  <a:srgbClr val="FF0000"/>
                </a:solidFill>
              </a:rPr>
              <a:t>Titulos de </a:t>
            </a:r>
            <a:r>
              <a:rPr lang="es-MX" sz="2000" b="1" dirty="0" smtClean="0">
                <a:solidFill>
                  <a:srgbClr val="FF0000"/>
                </a:solidFill>
              </a:rPr>
              <a:t>secciones)</a:t>
            </a:r>
            <a:endParaRPr lang="es-MX" sz="2000" b="1" dirty="0">
              <a:solidFill>
                <a:srgbClr val="FF000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7596910" y="5773261"/>
            <a:ext cx="1547090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Logo de la instituci</a:t>
            </a:r>
            <a:r>
              <a:rPr lang="es-MX" sz="1100" dirty="0" smtClean="0"/>
              <a:t>ón a la que pertenece el académico que hace la presentación</a:t>
            </a:r>
            <a:r>
              <a:rPr lang="es-MX" sz="1100" baseline="0" dirty="0" smtClean="0"/>
              <a:t> con el tamaño de los otros logos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16086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1398457_376631309137913_1046359522_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8" t="12857" r="21428" b="22858"/>
          <a:stretch>
            <a:fillRect/>
          </a:stretch>
        </p:blipFill>
        <p:spPr bwMode="auto">
          <a:xfrm>
            <a:off x="-1" y="-1"/>
            <a:ext cx="1892721" cy="1182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7670065" y="5827588"/>
            <a:ext cx="1473935" cy="1030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323528" y="2163680"/>
            <a:ext cx="8229600" cy="150969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s-ES" sz="4400" dirty="0" smtClean="0">
                <a:solidFill>
                  <a:srgbClr val="1F497D"/>
                </a:solidFill>
                <a:latin typeface="Arial Narrow"/>
                <a:cs typeface="Arial Narrow"/>
              </a:rPr>
              <a:t>Formato de presentaciones para proyectos asociados al LACYQS</a:t>
            </a:r>
          </a:p>
          <a:p>
            <a:pPr marL="0" indent="0" algn="ctr">
              <a:buNone/>
            </a:pPr>
            <a:r>
              <a:rPr lang="es-ES" sz="2400" dirty="0" smtClean="0">
                <a:solidFill>
                  <a:srgbClr val="FF0000"/>
                </a:solidFill>
                <a:latin typeface="Arial Narrow"/>
                <a:cs typeface="Arial Narrow"/>
              </a:rPr>
              <a:t>Ejemplo </a:t>
            </a:r>
            <a:r>
              <a:rPr lang="es-ES" sz="2400" dirty="0">
                <a:solidFill>
                  <a:srgbClr val="FF0000"/>
                </a:solidFill>
                <a:latin typeface="Arial Narrow"/>
                <a:cs typeface="Arial Narrow"/>
              </a:rPr>
              <a:t>de cómo se vería una primera hoja con el formato sugerido</a:t>
            </a:r>
          </a:p>
          <a:p>
            <a:pPr marL="0" indent="0" algn="ctr">
              <a:buFont typeface="Arial" pitchFamily="34" charset="0"/>
              <a:buNone/>
            </a:pPr>
            <a:endParaRPr lang="es-ES" sz="4400" dirty="0" smtClean="0">
              <a:solidFill>
                <a:srgbClr val="1F497D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  <a:p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533679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1766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800" dirty="0">
                <a:solidFill>
                  <a:srgbClr val="1F497D"/>
                </a:solidFill>
                <a:latin typeface="Arial Narrow"/>
                <a:cs typeface="Arial Narrow"/>
              </a:rPr>
              <a:t>Ejemplo de cómo se vería </a:t>
            </a: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la segunda p</a:t>
            </a: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ágina y siguientes </a:t>
            </a: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con </a:t>
            </a:r>
            <a:r>
              <a:rPr lang="es-ES" sz="2800" dirty="0">
                <a:solidFill>
                  <a:srgbClr val="1F497D"/>
                </a:solidFill>
                <a:latin typeface="Arial Narrow"/>
                <a:cs typeface="Arial Narrow"/>
              </a:rPr>
              <a:t>el formato </a:t>
            </a: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sugerido.</a:t>
            </a:r>
            <a:endParaRPr lang="es-ES" sz="2800" dirty="0">
              <a:solidFill>
                <a:srgbClr val="1F497D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es-ES" sz="2800" dirty="0" smtClean="0">
                <a:solidFill>
                  <a:srgbClr val="1F497D"/>
                </a:solidFill>
                <a:latin typeface="Arial Narrow"/>
                <a:cs typeface="Arial Narrow"/>
              </a:rPr>
              <a:t>Nótese que la hoja de presentación como las subsecuentes involucran los siguientes logos: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UNAM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UNISON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CONACYT</a:t>
            </a:r>
          </a:p>
          <a:p>
            <a:pPr lvl="2"/>
            <a:r>
              <a:rPr lang="es-ES" sz="2000" dirty="0" smtClean="0">
                <a:solidFill>
                  <a:srgbClr val="1F497D"/>
                </a:solidFill>
                <a:latin typeface="Arial Narrow"/>
                <a:cs typeface="Arial Narrow"/>
              </a:rPr>
              <a:t>Y el logo de la institución local</a:t>
            </a:r>
          </a:p>
          <a:p>
            <a:pPr marL="0" indent="0">
              <a:buNone/>
            </a:pPr>
            <a:endParaRPr lang="es-ES" sz="2800" dirty="0">
              <a:solidFill>
                <a:srgbClr val="1F497D"/>
              </a:solidFill>
              <a:latin typeface="Arial Narrow"/>
              <a:cs typeface="Arial Narrow"/>
            </a:endParaRPr>
          </a:p>
          <a:p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  <a:p>
            <a:endParaRPr lang="es-ES" sz="2800" dirty="0" smtClean="0">
              <a:solidFill>
                <a:srgbClr val="1F497D"/>
              </a:solidFill>
              <a:latin typeface="Arial Narrow"/>
              <a:cs typeface="Arial Narrow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294967295"/>
          </p:nvPr>
        </p:nvSpPr>
        <p:spPr>
          <a:xfrm>
            <a:off x="7051522" y="6356350"/>
            <a:ext cx="607181" cy="365125"/>
          </a:xfrm>
          <a:prstGeom prst="rect">
            <a:avLst/>
          </a:prstGeom>
        </p:spPr>
        <p:txBody>
          <a:bodyPr/>
          <a:lstStyle/>
          <a:p>
            <a:pPr algn="r"/>
            <a:fld id="{F568A36B-36F6-4B29-A984-A2083DA66A53}" type="slidenum">
              <a:rPr lang="es-MX" smtClean="0">
                <a:solidFill>
                  <a:prstClr val="black"/>
                </a:solidFill>
                <a:latin typeface="Franklin Gothic Book"/>
              </a:rPr>
              <a:pPr algn="r"/>
              <a:t>4</a:t>
            </a:fld>
            <a:endParaRPr lang="es-MX" dirty="0">
              <a:solidFill>
                <a:prstClr val="black"/>
              </a:solidFill>
              <a:latin typeface="Franklin Gothic Book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3527" y="249042"/>
            <a:ext cx="6562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solidFill>
                  <a:srgbClr val="FF0000"/>
                </a:solidFill>
              </a:rPr>
              <a:t>Segunda p</a:t>
            </a:r>
            <a:r>
              <a:rPr lang="es-MX" sz="2400" b="1" dirty="0" smtClean="0">
                <a:solidFill>
                  <a:srgbClr val="FF0000"/>
                </a:solidFill>
              </a:rPr>
              <a:t>ágina y siguientes </a:t>
            </a:r>
            <a:r>
              <a:rPr lang="es-MX" sz="2000" b="1" dirty="0" smtClean="0">
                <a:solidFill>
                  <a:srgbClr val="FF0000"/>
                </a:solidFill>
              </a:rPr>
              <a:t>(</a:t>
            </a:r>
            <a:r>
              <a:rPr lang="es-MX" sz="2000" b="1" dirty="0">
                <a:solidFill>
                  <a:srgbClr val="FF0000"/>
                </a:solidFill>
              </a:rPr>
              <a:t>Titulos de </a:t>
            </a:r>
            <a:r>
              <a:rPr lang="es-MX" sz="2000" b="1" dirty="0" smtClean="0">
                <a:solidFill>
                  <a:srgbClr val="FF0000"/>
                </a:solidFill>
              </a:rPr>
              <a:t>secciones)</a:t>
            </a:r>
            <a:endParaRPr lang="es-MX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23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183</Words>
  <Application>Microsoft Macintosh PowerPoint</Application>
  <PresentationFormat>Presentación en pantalla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Vínculos</vt:lpstr>
      </vt:variant>
      <vt:variant>
        <vt:i4>4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1_Tema de Office</vt:lpstr>
      <vt:lpstr>2_Tema de Office</vt:lpstr>
      <vt:lpstr>Macintosh HD:Users:CEstrada:Documents:PROYECTOS:PROYECTOS 2010:LABORATORIO NACIONAL-SCSQS 1:Informes:2010:Informe Final:Informe Final LNSCSQS 2010 vf.doc!OLE_LINK12</vt:lpstr>
      <vt:lpstr>Macintosh HD:Users:CEstrada:Documents:PROYECTOS:PROYECTOS 2010:LABORATORIO NACIONAL-SCSQS 1:Informes:2010:Informe Final:Informe Final LNSCSQS 2010 vf.doc!OLE_LINK10</vt:lpstr>
      <vt:lpstr>Macintosh HD:Users:CEstrada:Documents:PROYECTOS:PROYECTOS 2010:LABORATORIO NACIONAL-SCSQS 1:Informes:2010:Informe Final:Informe Final LNSCSQS 2010 vf.doc!OLE_LINK12</vt:lpstr>
      <vt:lpstr>Macintosh HD:Users:CEstrada:Documents:PROYECTOS:PROYECTOS 2010:LABORATORIO NACIONAL-SCSQS 1:Informes:2010:Informe Final:Informe Final LNSCSQS 2010 vf.doc!OLE_LINK10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Centro de Investigación en Energía UNAM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Formato para presentaciones </dc:title>
  <dc:creator>Claudio Estrada Gasca</dc:creator>
  <cp:lastModifiedBy>Claudio Estrada Gasca</cp:lastModifiedBy>
  <cp:revision>23</cp:revision>
  <dcterms:created xsi:type="dcterms:W3CDTF">2014-01-08T18:49:31Z</dcterms:created>
  <dcterms:modified xsi:type="dcterms:W3CDTF">2014-03-08T13:27:48Z</dcterms:modified>
</cp:coreProperties>
</file>